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CA46A-7F02-44FA-80D5-21F3263239FD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7A384-5D22-4FC4-8791-48E9668290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1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379D5-68FF-490A-AAB5-5C8ECFE25A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57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1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84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1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250954" y="858165"/>
            <a:ext cx="8264396" cy="70968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000">
                <a:solidFill>
                  <a:srgbClr val="6F6F6F"/>
                </a:solidFill>
                <a:latin typeface="Myriad Pro"/>
                <a:cs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8652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0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8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09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7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5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1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6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FC53-B867-42F4-9819-4FD8FE3562A8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D7C6-D862-44C1-8748-3C7E33321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9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265070" y="980728"/>
            <a:ext cx="8264396" cy="709685"/>
          </a:xfrm>
        </p:spPr>
        <p:txBody>
          <a:bodyPr/>
          <a:lstStyle/>
          <a:p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InnovFin </a:t>
            </a:r>
            <a:r>
              <a:rPr lang="de-D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 a </a:t>
            </a:r>
            <a:r>
              <a:rPr lang="de-DE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glance</a:t>
            </a:r>
            <a:endParaRPr lang="de-DE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platzhalter 6"/>
          <p:cNvSpPr txBox="1">
            <a:spLocks/>
          </p:cNvSpPr>
          <p:nvPr/>
        </p:nvSpPr>
        <p:spPr>
          <a:xfrm>
            <a:off x="8569855" y="6604215"/>
            <a:ext cx="478832" cy="204450"/>
          </a:xfrm>
          <a:prstGeom prst="rect">
            <a:avLst/>
          </a:prstGeom>
        </p:spPr>
        <p:txBody>
          <a:bodyPr vert="horz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900" kern="1200" baseline="0">
                <a:solidFill>
                  <a:srgbClr val="FFFFFF"/>
                </a:solidFill>
                <a:latin typeface="Myriad Pro Light"/>
                <a:ea typeface="+mn-ea"/>
                <a:cs typeface="Myriad Pro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1" name="Slide Number Placeholder 1"/>
          <p:cNvSpPr txBox="1">
            <a:spLocks/>
          </p:cNvSpPr>
          <p:nvPr/>
        </p:nvSpPr>
        <p:spPr>
          <a:xfrm>
            <a:off x="-22344" y="6484257"/>
            <a:ext cx="9166344" cy="365125"/>
          </a:xfrm>
          <a:prstGeom prst="rect">
            <a:avLst/>
          </a:prstGeom>
        </p:spPr>
        <p:txBody>
          <a:bodyPr vert="horz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900" kern="1200" baseline="0">
                <a:solidFill>
                  <a:srgbClr val="FFFFFF"/>
                </a:solidFill>
                <a:latin typeface="Myriad Pro Light"/>
                <a:ea typeface="+mn-ea"/>
                <a:cs typeface="Myriad Pro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6E62FE8-37F4-47AA-9776-6891CC6072ED}" type="slidenum">
              <a:rPr lang="en-US" sz="1800">
                <a:solidFill>
                  <a:schemeClr val="bg1"/>
                </a:solidFill>
                <a:latin typeface="+mn-lt"/>
                <a:cs typeface="+mn-cs"/>
              </a:rPr>
              <a:pPr>
                <a:defRPr/>
              </a:pPr>
              <a:t>1</a:t>
            </a:fld>
            <a:endParaRPr lang="en-US" sz="1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6" name="Picture 2" descr="C:\Users\potten\Desktop\product_overvi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41" y="2015897"/>
            <a:ext cx="8234214" cy="395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European Investment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D'HOOGE Marc</dc:creator>
  <cp:lastModifiedBy>D'HOOGE Marc</cp:lastModifiedBy>
  <cp:revision>1</cp:revision>
  <dcterms:created xsi:type="dcterms:W3CDTF">2016-03-09T17:33:31Z</dcterms:created>
  <dcterms:modified xsi:type="dcterms:W3CDTF">2016-03-09T17:34:22Z</dcterms:modified>
</cp:coreProperties>
</file>