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32" r:id="rId1"/>
  </p:sldMasterIdLst>
  <p:notesMasterIdLst>
    <p:notesMasterId r:id="rId28"/>
  </p:notesMasterIdLst>
  <p:sldIdLst>
    <p:sldId id="386" r:id="rId2"/>
    <p:sldId id="289" r:id="rId3"/>
    <p:sldId id="287" r:id="rId4"/>
    <p:sldId id="304" r:id="rId5"/>
    <p:sldId id="293" r:id="rId6"/>
    <p:sldId id="298" r:id="rId7"/>
    <p:sldId id="299" r:id="rId8"/>
    <p:sldId id="388" r:id="rId9"/>
    <p:sldId id="300" r:id="rId10"/>
    <p:sldId id="390" r:id="rId11"/>
    <p:sldId id="307" r:id="rId12"/>
    <p:sldId id="389" r:id="rId13"/>
    <p:sldId id="312" r:id="rId14"/>
    <p:sldId id="313" r:id="rId15"/>
    <p:sldId id="314" r:id="rId16"/>
    <p:sldId id="315" r:id="rId17"/>
    <p:sldId id="319" r:id="rId18"/>
    <p:sldId id="352" r:id="rId19"/>
    <p:sldId id="320" r:id="rId20"/>
    <p:sldId id="321" r:id="rId21"/>
    <p:sldId id="322" r:id="rId22"/>
    <p:sldId id="377" r:id="rId23"/>
    <p:sldId id="379" r:id="rId24"/>
    <p:sldId id="383" r:id="rId25"/>
    <p:sldId id="380" r:id="rId26"/>
    <p:sldId id="387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103" autoAdjust="0"/>
    <p:restoredTop sz="94660"/>
  </p:normalViewPr>
  <p:slideViewPr>
    <p:cSldViewPr>
      <p:cViewPr varScale="1">
        <p:scale>
          <a:sx n="110" d="100"/>
          <a:sy n="110" d="100"/>
        </p:scale>
        <p:origin x="1620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F1EC3A-3F7B-40C8-846F-039C0B35E41C}" type="datetimeFigureOut">
              <a:rPr lang="en-US" smtClean="0"/>
              <a:t>10-Feb-16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5ED5A5-1612-417A-8220-0C8C53A018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11756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le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7" name="Content Placeholder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1" name="Date Placeholder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25" name="Text Placeholder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8" name="Content Placeholder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Straight Connector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4" name="Content Placeholder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6" name="Text Placeholder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10-Feb-16</a:t>
            </a:fld>
            <a:endParaRPr lang="en-US"/>
          </a:p>
        </p:txBody>
      </p:sp>
      <p:sp>
        <p:nvSpPr>
          <p:cNvPr id="28" name="Footer Placeholder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Title Placeholder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Straight Connector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33" r:id="rId1"/>
    <p:sldLayoutId id="2147484034" r:id="rId2"/>
    <p:sldLayoutId id="2147484035" r:id="rId3"/>
    <p:sldLayoutId id="2147484036" r:id="rId4"/>
    <p:sldLayoutId id="2147484037" r:id="rId5"/>
    <p:sldLayoutId id="2147484038" r:id="rId6"/>
    <p:sldLayoutId id="2147484039" r:id="rId7"/>
    <p:sldLayoutId id="2147484040" r:id="rId8"/>
    <p:sldLayoutId id="2147484041" r:id="rId9"/>
    <p:sldLayoutId id="2147484042" r:id="rId10"/>
    <p:sldLayoutId id="214748404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5799" y="2268692"/>
            <a:ext cx="7467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a-GE" sz="1600" dirty="0" smtClean="0">
                <a:solidFill>
                  <a:srgbClr val="002060"/>
                </a:solidFill>
              </a:rPr>
              <a:t>სამეცნიერო  თემა </a:t>
            </a:r>
            <a:r>
              <a:rPr lang="ka-GE" sz="2000" dirty="0" smtClean="0">
                <a:solidFill>
                  <a:prstClr val="black"/>
                </a:solidFill>
              </a:rPr>
              <a:t> </a:t>
            </a:r>
            <a:r>
              <a:rPr lang="en-US" sz="2000" b="1" dirty="0" smtClean="0">
                <a:solidFill>
                  <a:srgbClr val="002060"/>
                </a:solidFill>
              </a:rPr>
              <a:t>GNSF/ST07/7-256</a:t>
            </a:r>
            <a:endParaRPr lang="ka-GE" sz="2000" b="1" dirty="0" smtClean="0">
              <a:solidFill>
                <a:srgbClr val="002060"/>
              </a:solidFill>
            </a:endParaRPr>
          </a:p>
          <a:p>
            <a:pPr algn="ctr"/>
            <a:r>
              <a:rPr lang="ka-GE" sz="2000" b="1" dirty="0" smtClean="0">
                <a:solidFill>
                  <a:prstClr val="black"/>
                </a:solidFill>
              </a:rPr>
              <a:t>“</a:t>
            </a:r>
            <a:r>
              <a:rPr lang="ka-GE" sz="2000" b="1" dirty="0">
                <a:solidFill>
                  <a:srgbClr val="7030A0"/>
                </a:solidFill>
              </a:rPr>
              <a:t>დიაბეტური პურისა და </a:t>
            </a:r>
            <a:r>
              <a:rPr lang="ka-GE" sz="2000" b="1" dirty="0" smtClean="0">
                <a:solidFill>
                  <a:srgbClr val="7030A0"/>
                </a:solidFill>
              </a:rPr>
              <a:t>ფქვილოვანი</a:t>
            </a:r>
            <a:r>
              <a:rPr lang="en-US" sz="2000" b="1" dirty="0" smtClean="0">
                <a:solidFill>
                  <a:srgbClr val="7030A0"/>
                </a:solidFill>
              </a:rPr>
              <a:t> </a:t>
            </a:r>
            <a:r>
              <a:rPr lang="ka-GE" sz="2000" b="1" dirty="0" smtClean="0">
                <a:solidFill>
                  <a:srgbClr val="7030A0"/>
                </a:solidFill>
              </a:rPr>
              <a:t>ნაწარმის  ტექნოლოგიების </a:t>
            </a:r>
            <a:r>
              <a:rPr lang="ka-GE" sz="2000" b="1" dirty="0">
                <a:solidFill>
                  <a:srgbClr val="7030A0"/>
                </a:solidFill>
              </a:rPr>
              <a:t>დამუშავება</a:t>
            </a:r>
            <a:r>
              <a:rPr lang="ka-GE" sz="2000" b="1" dirty="0" smtClean="0">
                <a:solidFill>
                  <a:srgbClr val="7030A0"/>
                </a:solidFill>
              </a:rPr>
              <a:t>”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3074" name="Picture 2" descr="http://eeu.edu.ge/images/2957rustaveli_findat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0"/>
            <a:ext cx="6286501" cy="19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85799" y="4114800"/>
            <a:ext cx="7924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000" b="1" dirty="0" smtClean="0">
                <a:solidFill>
                  <a:srgbClr val="7030A0"/>
                </a:solidFill>
              </a:rPr>
              <a:t>ახალი  თაობის  დიაბეტური  პროდუქტების </a:t>
            </a:r>
          </a:p>
          <a:p>
            <a:pPr algn="ctr"/>
            <a:r>
              <a:rPr lang="ka-GE" sz="2000" b="1" dirty="0" smtClean="0">
                <a:solidFill>
                  <a:srgbClr val="7030A0"/>
                </a:solidFill>
              </a:rPr>
              <a:t>ტექნოლოგიების  დამუშავება</a:t>
            </a:r>
            <a:endParaRPr lang="en-US" sz="20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02162" y="3717186"/>
            <a:ext cx="441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1600" dirty="0" smtClean="0">
                <a:solidFill>
                  <a:srgbClr val="002060"/>
                </a:solidFill>
              </a:rPr>
              <a:t>სამეცნიერო თემა:  </a:t>
            </a:r>
            <a:r>
              <a:rPr lang="en-US" sz="2000" b="1" dirty="0" smtClean="0">
                <a:solidFill>
                  <a:srgbClr val="002060"/>
                </a:solidFill>
              </a:rPr>
              <a:t>AR/201/10-150/12</a:t>
            </a:r>
            <a:endParaRPr lang="en-US" sz="2000" b="1" dirty="0">
              <a:solidFill>
                <a:srgbClr val="002060"/>
              </a:solidFill>
            </a:endParaRPr>
          </a:p>
          <a:p>
            <a:pPr algn="ctr"/>
            <a:r>
              <a:rPr lang="ka-GE" sz="1600" dirty="0" smtClean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95324" y="5278703"/>
            <a:ext cx="7696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dirty="0" smtClean="0">
                <a:solidFill>
                  <a:srgbClr val="002060"/>
                </a:solidFill>
              </a:rPr>
              <a:t>ხელმძღვანელი: </a:t>
            </a:r>
          </a:p>
          <a:p>
            <a:pPr algn="ctr"/>
            <a:r>
              <a:rPr lang="ka-GE" dirty="0" smtClean="0">
                <a:solidFill>
                  <a:srgbClr val="002060"/>
                </a:solidFill>
              </a:rPr>
              <a:t>ტექნიკის  მეცნიერებათა დოქტორი, პროფესორი </a:t>
            </a:r>
            <a:r>
              <a:rPr lang="en-US" dirty="0" smtClean="0">
                <a:solidFill>
                  <a:srgbClr val="002060"/>
                </a:solidFill>
              </a:rPr>
              <a:t>     </a:t>
            </a:r>
            <a:r>
              <a:rPr lang="ka-GE" b="1" dirty="0" smtClean="0">
                <a:solidFill>
                  <a:srgbClr val="002060"/>
                </a:solidFill>
              </a:rPr>
              <a:t>მანანა ქარჩავა</a:t>
            </a:r>
            <a:endParaRPr lang="en-U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0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8000">
        <p15:prstTrans prst="peelOff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62400" y="1668610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 კექსი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0" y="3559821"/>
            <a:ext cx="4267200" cy="3200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70666" y="36554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68" y="3675961"/>
            <a:ext cx="4114800" cy="30485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8" y="514241"/>
            <a:ext cx="4113882" cy="308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98541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8699" y="1640593"/>
            <a:ext cx="6324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 თაფლაკვერა</a:t>
            </a:r>
          </a:p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- „პრიანიკი“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77" y="980607"/>
            <a:ext cx="4923020" cy="40162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370666" y="36554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804" y="3962574"/>
            <a:ext cx="4877196" cy="2971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9786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61" y="3633187"/>
            <a:ext cx="4325039" cy="324377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05200" y="1389233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 „კულიჩი“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81162" y="-36291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427034"/>
            <a:ext cx="4343400" cy="325755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37961" y="3416237"/>
            <a:ext cx="4554742" cy="3416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6784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1451905"/>
            <a:ext cx="6400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 ნიგვზის ტორტი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66644"/>
            <a:ext cx="4663804" cy="33854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5034" y="3852142"/>
            <a:ext cx="4457099" cy="3342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0666" y="36554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596" y="3899611"/>
            <a:ext cx="4724400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1960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376633" y="1676400"/>
            <a:ext cx="32736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a-GE" sz="2400" b="1" dirty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დიაბეტური </a:t>
            </a:r>
            <a:endParaRPr lang="en-US" sz="2400" b="1" dirty="0" smtClean="0">
              <a:solidFill>
                <a:srgbClr val="7030A0"/>
              </a:solidFill>
              <a:latin typeface="Sylfaen" panose="010A050205030603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ka-GE" sz="2400" b="1" dirty="0" smtClean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სამარხვო ნამცხვრები </a:t>
            </a:r>
            <a:endParaRPr lang="en-US" sz="2400" dirty="0">
              <a:solidFill>
                <a:srgbClr val="7030A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17" y="921240"/>
            <a:ext cx="4871903" cy="36539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5200" y="3581400"/>
            <a:ext cx="4368800" cy="32766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0666" y="36554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535777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1" y="990600"/>
            <a:ext cx="4368800" cy="32766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128236" y="1219200"/>
            <a:ext cx="337143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a-GE" sz="2400" b="1" dirty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დიაბეტური </a:t>
            </a:r>
            <a:r>
              <a:rPr lang="ka-GE" sz="2400" b="1" dirty="0" smtClean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ნიგვზისა </a:t>
            </a:r>
          </a:p>
          <a:p>
            <a:pPr algn="ctr"/>
            <a:r>
              <a:rPr lang="ka-GE" sz="2400" b="1" dirty="0" smtClean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და </a:t>
            </a:r>
          </a:p>
          <a:p>
            <a:pPr algn="ctr"/>
            <a:r>
              <a:rPr lang="ka-GE" sz="2400" b="1" dirty="0" smtClean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თხილის </a:t>
            </a:r>
            <a:r>
              <a:rPr lang="ka-GE" sz="2400" b="1" dirty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Sylfaen" panose="010A0502050306030303" pitchFamily="18" charset="0"/>
              </a:rPr>
              <a:t>ნამცხვარი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0666" y="36554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09784"/>
            <a:ext cx="4483911" cy="3360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84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0200" y="1489123"/>
            <a:ext cx="6141888" cy="4606416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18362" y="410958"/>
            <a:ext cx="570540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ტოპინამბურის </a:t>
            </a:r>
            <a:r>
              <a:rPr lang="ka-GE" sz="2400" b="1" dirty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დიაბეტური ნამცხვარი </a:t>
            </a:r>
            <a:endParaRPr lang="en-US" sz="2400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0666" y="36554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36168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1285585"/>
            <a:ext cx="6987762" cy="498557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971800" y="415548"/>
            <a:ext cx="286007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a-GE" sz="2400" b="1" dirty="0" smtClean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ხილ-კენკრის ჟელე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0666" y="36554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77136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38200"/>
            <a:ext cx="4978400" cy="37338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75201" y="1524001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ka-GE" sz="2400" b="1" dirty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დიაბეტური ხაჭოს ტორტი  </a:t>
            </a:r>
            <a:r>
              <a:rPr lang="ka-GE" sz="2400" b="1" dirty="0" smtClean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ფორთოხლისა და ალუბლის მინანქრით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370666" y="36554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70400" y="3352800"/>
            <a:ext cx="4673600" cy="350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1909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598" y="1143000"/>
            <a:ext cx="7010401" cy="471311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353226" y="179857"/>
            <a:ext cx="4285147" cy="5934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R="0" lv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ka-GE" sz="2400" b="1" dirty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დიაბეტური არაჟნის </a:t>
            </a:r>
            <a:r>
              <a:rPr lang="ka-GE" sz="2400" b="1" dirty="0" smtClean="0">
                <a:solidFill>
                  <a:srgbClr val="7030A0"/>
                </a:solidFill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ტორტი</a:t>
            </a:r>
            <a:endParaRPr lang="en-US" sz="2400" dirty="0">
              <a:solidFill>
                <a:srgbClr val="7030A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47800" y="-20198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433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-56727" y="725318"/>
            <a:ext cx="4253653" cy="3987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400" y="1251373"/>
            <a:ext cx="5943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 პური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02769" y="3352800"/>
            <a:ext cx="4470400" cy="3352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71600" y="-22033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18588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2100" y="232242"/>
            <a:ext cx="6172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უალკოჰოლო დიაბეტური სასმელები 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295400"/>
            <a:ext cx="6518569" cy="4888927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447800" y="-20198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40020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47800" y="-20198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172" y="914400"/>
            <a:ext cx="6806055" cy="510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0618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95400" y="28569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000" b="1" dirty="0" smtClean="0">
                <a:solidFill>
                  <a:srgbClr val="7030A0"/>
                </a:solidFill>
              </a:rPr>
              <a:t>პ რ ე ზ ე ნ ტ ა ც ი ა</a:t>
            </a:r>
            <a:endParaRPr lang="en-US" sz="2000" b="1" dirty="0">
              <a:solidFill>
                <a:srgbClr val="7030A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741432"/>
            <a:ext cx="3957220" cy="29679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914820"/>
            <a:ext cx="3957637" cy="2914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714375"/>
            <a:ext cx="4114800" cy="30861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47800" y="-20198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" y="3886200"/>
            <a:ext cx="3962400" cy="297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6503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9625" y="661987"/>
            <a:ext cx="4114800" cy="30861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6119" y="3809030"/>
            <a:ext cx="4071643" cy="30537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576" y="3748087"/>
            <a:ext cx="4234156" cy="317561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657883"/>
            <a:ext cx="4038600" cy="302763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47800" y="-20198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95400" y="28569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000" b="1" dirty="0" smtClean="0">
                <a:solidFill>
                  <a:srgbClr val="7030A0"/>
                </a:solidFill>
              </a:rPr>
              <a:t>პ რ ე ზ ე ნ ტ ა ც ი ა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771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4" y="3810000"/>
            <a:ext cx="3932314" cy="294923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364" y="756505"/>
            <a:ext cx="3876675" cy="29062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962" y="704910"/>
            <a:ext cx="3888675" cy="291650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52962" y="3714343"/>
            <a:ext cx="4059859" cy="30448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47800" y="-20198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295400" y="304800"/>
            <a:ext cx="609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000" b="1" dirty="0" smtClean="0">
                <a:solidFill>
                  <a:srgbClr val="7030A0"/>
                </a:solidFill>
              </a:rPr>
              <a:t>პ რ ე ზ ე ნ ტ ა ც ი ა</a:t>
            </a:r>
            <a:endParaRPr lang="en-US" sz="2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3339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1219200"/>
            <a:ext cx="6401355" cy="480101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9200" y="-39674"/>
            <a:ext cx="6401355" cy="57307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5400" y="377906"/>
            <a:ext cx="6096528" cy="536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203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200" y="838200"/>
            <a:ext cx="9067800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800" b="1" dirty="0" smtClean="0">
                <a:solidFill>
                  <a:srgbClr val="002060"/>
                </a:solidFill>
              </a:rPr>
              <a:t>შოთა რუსთაველის </a:t>
            </a:r>
            <a:r>
              <a:rPr lang="ka-GE" sz="2800" b="1" dirty="0" smtClean="0">
                <a:solidFill>
                  <a:srgbClr val="002060"/>
                </a:solidFill>
              </a:rPr>
              <a:t>ეროვნული სამეცნიერო ფონდი</a:t>
            </a:r>
            <a:br>
              <a:rPr lang="ka-GE" sz="2800" b="1" dirty="0" smtClean="0">
                <a:solidFill>
                  <a:srgbClr val="002060"/>
                </a:solidFill>
              </a:rPr>
            </a:br>
            <a:r>
              <a:rPr lang="ka-GE" sz="2800" b="1" dirty="0" smtClean="0">
                <a:solidFill>
                  <a:srgbClr val="002060"/>
                </a:solidFill>
              </a:rPr>
              <a:t>და </a:t>
            </a:r>
            <a:br>
              <a:rPr lang="ka-GE" sz="2800" b="1" dirty="0" smtClean="0">
                <a:solidFill>
                  <a:srgbClr val="002060"/>
                </a:solidFill>
              </a:rPr>
            </a:br>
            <a:r>
              <a:rPr lang="ka-GE" sz="2800" b="1" dirty="0" smtClean="0">
                <a:solidFill>
                  <a:srgbClr val="002060"/>
                </a:solidFill>
              </a:rPr>
              <a:t>აკაკი წერეთლის სახელმწიფო უნივერსიტეტი</a:t>
            </a:r>
            <a:br>
              <a:rPr lang="ka-GE" sz="2800" b="1" dirty="0" smtClean="0">
                <a:solidFill>
                  <a:srgbClr val="002060"/>
                </a:solidFill>
              </a:rPr>
            </a:br>
            <a:r>
              <a:rPr lang="ka-GE" sz="2800" b="1" dirty="0" smtClean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ct val="200000"/>
              </a:lnSpc>
            </a:pPr>
            <a:r>
              <a:rPr lang="ka-GE" sz="4000" b="1" dirty="0" smtClean="0">
                <a:solidFill>
                  <a:srgbClr val="7030A0"/>
                </a:solidFill>
              </a:rPr>
              <a:t>გისურვებთ ჯანმრთელობას!</a:t>
            </a:r>
            <a:endParaRPr lang="en-US" sz="40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80845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0" y="990600"/>
            <a:ext cx="6858000" cy="498919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-22033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84337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200" y="1004887"/>
            <a:ext cx="4724400" cy="312290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88618" y="1672706"/>
            <a:ext cx="556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 ფუნთუშა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71600" y="-22033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10125" y="3429000"/>
            <a:ext cx="4319587" cy="323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766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19200" y="666345"/>
            <a:ext cx="6553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 ხინკალი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71600" y="-22033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1415360"/>
            <a:ext cx="5957428" cy="4733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2129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784714" y="1498081"/>
            <a:ext cx="571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</a:t>
            </a:r>
            <a:r>
              <a:rPr lang="ka-GE" sz="2800" b="1" dirty="0" smtClean="0">
                <a:solidFill>
                  <a:srgbClr val="7030A0"/>
                </a:solidFill>
              </a:rPr>
              <a:t> ხაჭაპური </a:t>
            </a:r>
          </a:p>
          <a:p>
            <a:pPr algn="ctr"/>
            <a:r>
              <a:rPr lang="ka-GE" sz="2800" b="1" dirty="0" smtClean="0">
                <a:solidFill>
                  <a:srgbClr val="7030A0"/>
                </a:solidFill>
              </a:rPr>
              <a:t>და პიცა</a:t>
            </a:r>
            <a:endParaRPr lang="en-US" sz="2800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19600" y="3424898"/>
            <a:ext cx="4607725" cy="321954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-22033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685800"/>
            <a:ext cx="4267200" cy="3197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3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562100" y="364622"/>
            <a:ext cx="6019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 ჰამბურგერი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1600" y="1066800"/>
            <a:ext cx="6705600" cy="502919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1600" y="-22033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10519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67200" y="1600200"/>
            <a:ext cx="5257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a-GE" sz="2400" b="1" dirty="0" smtClean="0">
                <a:solidFill>
                  <a:srgbClr val="7030A0"/>
                </a:solidFill>
              </a:rPr>
              <a:t>დიაბეტური მაკარონი</a:t>
            </a:r>
            <a:endParaRPr lang="en-US" sz="2400" b="1" dirty="0">
              <a:solidFill>
                <a:srgbClr val="7030A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5801" y="3398461"/>
            <a:ext cx="4537454" cy="34433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1600" y="-22033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33399"/>
            <a:ext cx="4569601" cy="342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9052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">
        <p15:prstTrans prst="peelOff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86200" y="1295400"/>
            <a:ext cx="5791200" cy="1145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7030A0"/>
                </a:solidFill>
              </a:rPr>
              <a:t>დიაბეტური კრეკერი </a:t>
            </a:r>
          </a:p>
          <a:p>
            <a:pPr algn="ctr">
              <a:lnSpc>
                <a:spcPct val="150000"/>
              </a:lnSpc>
            </a:pPr>
            <a:r>
              <a:rPr lang="ka-GE" sz="2400" b="1" dirty="0" smtClean="0">
                <a:solidFill>
                  <a:srgbClr val="7030A0"/>
                </a:solidFill>
              </a:rPr>
              <a:t>და გალეტი</a:t>
            </a:r>
            <a:endParaRPr lang="en-US" sz="2400" b="1" dirty="0">
              <a:solidFill>
                <a:srgbClr val="7030A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71600" y="-22033"/>
            <a:ext cx="6400800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ka-GE" sz="2000" b="1" u="sng" dirty="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ახალი   თაობის    დიაბეტური   პროდუქტები</a:t>
            </a:r>
            <a:endParaRPr lang="en-US" sz="2000" b="1" u="sng" dirty="0">
              <a:ln w="0"/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65" y="609600"/>
            <a:ext cx="4114800" cy="36931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544" y="3487518"/>
            <a:ext cx="4717055" cy="3227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753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3000">
        <p15:prstTrans prst="peelOff"/>
      </p:transition>
    </mc:Choice>
    <mc:Fallback xmlns=""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rek">
  <a:themeElements>
    <a:clrScheme name="Trek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Trek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rek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1644</TotalTime>
  <Words>221</Words>
  <Application>Microsoft Office PowerPoint</Application>
  <PresentationFormat>On-screen Show (4:3)</PresentationFormat>
  <Paragraphs>60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Calibri</vt:lpstr>
      <vt:lpstr>Franklin Gothic Book</vt:lpstr>
      <vt:lpstr>Franklin Gothic Medium</vt:lpstr>
      <vt:lpstr>Sylfaen</vt:lpstr>
      <vt:lpstr>Times New Roman</vt:lpstr>
      <vt:lpstr>Wingdings 2</vt:lpstr>
      <vt:lpstr>Trek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Mariam Vardishvili</cp:lastModifiedBy>
  <cp:revision>1150</cp:revision>
  <dcterms:created xsi:type="dcterms:W3CDTF">2006-08-16T00:00:00Z</dcterms:created>
  <dcterms:modified xsi:type="dcterms:W3CDTF">2016-02-10T13:47:31Z</dcterms:modified>
</cp:coreProperties>
</file>